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97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1C03D-C879-4C13-9C10-01BAD84D16C9}" type="datetimeFigureOut">
              <a:rPr lang="en-US" smtClean="0"/>
              <a:pPr/>
              <a:t>6/1/2014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E5FAE-AA62-4970-8EED-049F1A4AFD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1C03D-C879-4C13-9C10-01BAD84D16C9}" type="datetimeFigureOut">
              <a:rPr lang="en-US" smtClean="0"/>
              <a:pPr/>
              <a:t>6/1/2014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E5FAE-AA62-4970-8EED-049F1A4AFD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1C03D-C879-4C13-9C10-01BAD84D16C9}" type="datetimeFigureOut">
              <a:rPr lang="en-US" smtClean="0"/>
              <a:pPr/>
              <a:t>6/1/2014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E5FAE-AA62-4970-8EED-049F1A4AFD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1C03D-C879-4C13-9C10-01BAD84D16C9}" type="datetimeFigureOut">
              <a:rPr lang="en-US" smtClean="0"/>
              <a:pPr/>
              <a:t>6/1/2014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E5FAE-AA62-4970-8EED-049F1A4AFD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1C03D-C879-4C13-9C10-01BAD84D16C9}" type="datetimeFigureOut">
              <a:rPr lang="en-US" smtClean="0"/>
              <a:pPr/>
              <a:t>6/1/2014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E5FAE-AA62-4970-8EED-049F1A4AFD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1C03D-C879-4C13-9C10-01BAD84D16C9}" type="datetimeFigureOut">
              <a:rPr lang="en-US" smtClean="0"/>
              <a:pPr/>
              <a:t>6/1/2014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E5FAE-AA62-4970-8EED-049F1A4AFD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1C03D-C879-4C13-9C10-01BAD84D16C9}" type="datetimeFigureOut">
              <a:rPr lang="en-US" smtClean="0"/>
              <a:pPr/>
              <a:t>6/1/2014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E5FAE-AA62-4970-8EED-049F1A4AFD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1C03D-C879-4C13-9C10-01BAD84D16C9}" type="datetimeFigureOut">
              <a:rPr lang="en-US" smtClean="0"/>
              <a:pPr/>
              <a:t>6/1/2014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E5FAE-AA62-4970-8EED-049F1A4AFD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1C03D-C879-4C13-9C10-01BAD84D16C9}" type="datetimeFigureOut">
              <a:rPr lang="en-US" smtClean="0"/>
              <a:pPr/>
              <a:t>6/1/2014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E5FAE-AA62-4970-8EED-049F1A4AFD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1C03D-C879-4C13-9C10-01BAD84D16C9}" type="datetimeFigureOut">
              <a:rPr lang="en-US" smtClean="0"/>
              <a:pPr/>
              <a:t>6/1/2014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E5FAE-AA62-4970-8EED-049F1A4AFD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1C03D-C879-4C13-9C10-01BAD84D16C9}" type="datetimeFigureOut">
              <a:rPr lang="en-US" smtClean="0"/>
              <a:pPr/>
              <a:t>6/1/2014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E5FAE-AA62-4970-8EED-049F1A4AFD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91C03D-C879-4C13-9C10-01BAD84D16C9}" type="datetimeFigureOut">
              <a:rPr lang="en-US" smtClean="0"/>
              <a:pPr/>
              <a:t>6/1/2014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9E5FAE-AA62-4970-8EED-049F1A4AFD7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22237"/>
            <a:ext cx="9144000" cy="639763"/>
          </a:xfrm>
        </p:spPr>
        <p:txBody>
          <a:bodyPr/>
          <a:lstStyle/>
          <a:p>
            <a:pPr eaLnBrk="1" hangingPunct="1"/>
            <a:r>
              <a:rPr lang="en-US" sz="3200" b="1" u="sng" dirty="0" smtClean="0">
                <a:latin typeface="Calibri" pitchFamily="34" charset="0"/>
              </a:rPr>
              <a:t>INSERT HEADLINE HERE</a:t>
            </a:r>
            <a:endParaRPr lang="en-US" sz="3200" b="1" u="sng" dirty="0" smtClean="0">
              <a:latin typeface="Calibri" pitchFamily="34" charset="0"/>
            </a:endParaRP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1510" y="609600"/>
            <a:ext cx="8495374" cy="3200400"/>
          </a:xfrm>
        </p:spPr>
        <p:txBody>
          <a:bodyPr/>
          <a:lstStyle/>
          <a:p>
            <a:pPr marL="0" indent="0" algn="just" eaLnBrk="1" hangingPunct="1">
              <a:buFontTx/>
              <a:buNone/>
            </a:pPr>
            <a:r>
              <a:rPr lang="en-US" sz="2200" dirty="0" smtClean="0">
                <a:latin typeface="+mj-lt"/>
                <a:cs typeface="Calibri" pitchFamily="34" charset="0"/>
              </a:rPr>
              <a:t>Write your ad here.</a:t>
            </a:r>
            <a:endParaRPr lang="en-US" sz="2200" dirty="0" smtClean="0">
              <a:latin typeface="+mj-lt"/>
              <a:cs typeface="Calibri" pitchFamily="34" charset="0"/>
            </a:endParaRPr>
          </a:p>
          <a:p>
            <a:pPr eaLnBrk="1" hangingPunct="1">
              <a:buFontTx/>
              <a:buNone/>
            </a:pPr>
            <a:r>
              <a:rPr lang="en-US" dirty="0" smtClean="0"/>
              <a:t> 	   		     	</a:t>
            </a:r>
            <a:r>
              <a:rPr lang="en-US" dirty="0"/>
              <a:t>	</a:t>
            </a:r>
            <a:endParaRPr lang="en-US" dirty="0" smtClean="0"/>
          </a:p>
        </p:txBody>
      </p:sp>
      <p:sp>
        <p:nvSpPr>
          <p:cNvPr id="14" name="TextBox 13"/>
          <p:cNvSpPr txBox="1"/>
          <p:nvPr/>
        </p:nvSpPr>
        <p:spPr>
          <a:xfrm>
            <a:off x="5301492" y="4160520"/>
            <a:ext cx="119236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0" dirty="0">
                <a:latin typeface="+mn-lt"/>
              </a:rPr>
              <a:t>=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209800" y="4191000"/>
            <a:ext cx="119236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0" dirty="0">
                <a:latin typeface="+mn-lt"/>
              </a:rPr>
              <a:t>+</a:t>
            </a:r>
          </a:p>
        </p:txBody>
      </p:sp>
      <p:sp>
        <p:nvSpPr>
          <p:cNvPr id="11" name="Rectangle 10"/>
          <p:cNvSpPr/>
          <p:nvPr/>
        </p:nvSpPr>
        <p:spPr>
          <a:xfrm>
            <a:off x="990600" y="4114800"/>
            <a:ext cx="73609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prstClr val="black"/>
                </a:solidFill>
              </a:rPr>
              <a:t>ME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33400" y="4724400"/>
            <a:ext cx="1600200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Picture of you, the organism doing the searching, goes here.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3810000" y="4114800"/>
            <a:ext cx="90723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prstClr val="black"/>
                </a:solidFill>
              </a:rPr>
              <a:t>YOU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3429000" y="4724400"/>
            <a:ext cx="1600200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Picture of the organism you are searching for goes here.</a:t>
            </a:r>
          </a:p>
          <a:p>
            <a:endParaRPr lang="en-US" dirty="0" smtClean="0"/>
          </a:p>
        </p:txBody>
      </p:sp>
      <p:sp>
        <p:nvSpPr>
          <p:cNvPr id="17" name="Rectangle 16"/>
          <p:cNvSpPr/>
          <p:nvPr/>
        </p:nvSpPr>
        <p:spPr>
          <a:xfrm>
            <a:off x="6248400" y="4114800"/>
            <a:ext cx="26240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prstClr val="black"/>
                </a:solidFill>
              </a:rPr>
              <a:t> US TOGETHER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6705600" y="4724400"/>
            <a:ext cx="1828800" cy="17543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Picture of the two organisms together goes here.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49</Words>
  <Application>Microsoft Office PowerPoint</Application>
  <PresentationFormat>On-screen Show 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INSERT HEADLINE HERE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WANTED:  Lazy Pup with Short Nails</dc:title>
  <dc:creator>Jennifer Snyder</dc:creator>
  <cp:lastModifiedBy>Jennifer Snyder</cp:lastModifiedBy>
  <cp:revision>2</cp:revision>
  <dcterms:created xsi:type="dcterms:W3CDTF">2014-06-01T20:26:25Z</dcterms:created>
  <dcterms:modified xsi:type="dcterms:W3CDTF">2014-06-01T20:33:15Z</dcterms:modified>
</cp:coreProperties>
</file>